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80" r:id="rId6"/>
    <p:sldId id="281" r:id="rId7"/>
    <p:sldId id="260" r:id="rId8"/>
    <p:sldId id="267" r:id="rId9"/>
    <p:sldId id="268" r:id="rId10"/>
    <p:sldId id="269" r:id="rId11"/>
    <p:sldId id="271" r:id="rId12"/>
    <p:sldId id="270" r:id="rId13"/>
    <p:sldId id="272" r:id="rId14"/>
    <p:sldId id="273" r:id="rId15"/>
    <p:sldId id="274" r:id="rId16"/>
    <p:sldId id="275" r:id="rId17"/>
    <p:sldId id="276" r:id="rId18"/>
    <p:sldId id="261" r:id="rId19"/>
    <p:sldId id="262" r:id="rId20"/>
    <p:sldId id="263" r:id="rId21"/>
    <p:sldId id="264" r:id="rId22"/>
    <p:sldId id="265" r:id="rId23"/>
    <p:sldId id="266" r:id="rId24"/>
    <p:sldId id="279" r:id="rId25"/>
    <p:sldId id="282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85" d="100"/>
          <a:sy n="85" d="100"/>
        </p:scale>
        <p:origin x="-1216" y="-1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79B7-6CA7-FD4F-B0C7-35E54D87814B}" type="datetimeFigureOut">
              <a:rPr lang="en-US" smtClean="0"/>
              <a:t>2/24/19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4C78A-F659-2D49-8E28-8066C3E90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4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79B7-6CA7-FD4F-B0C7-35E54D87814B}" type="datetimeFigureOut">
              <a:rPr lang="en-US" smtClean="0"/>
              <a:t>2/24/19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4C78A-F659-2D49-8E28-8066C3E90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403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79B7-6CA7-FD4F-B0C7-35E54D87814B}" type="datetimeFigureOut">
              <a:rPr lang="en-US" smtClean="0"/>
              <a:t>2/24/19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4C78A-F659-2D49-8E28-8066C3E90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399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79B7-6CA7-FD4F-B0C7-35E54D87814B}" type="datetimeFigureOut">
              <a:rPr lang="en-US" smtClean="0"/>
              <a:t>2/24/19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4C78A-F659-2D49-8E28-8066C3E90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253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79B7-6CA7-FD4F-B0C7-35E54D87814B}" type="datetimeFigureOut">
              <a:rPr lang="en-US" smtClean="0"/>
              <a:t>2/24/19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4C78A-F659-2D49-8E28-8066C3E90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314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79B7-6CA7-FD4F-B0C7-35E54D87814B}" type="datetimeFigureOut">
              <a:rPr lang="en-US" smtClean="0"/>
              <a:t>2/24/19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4C78A-F659-2D49-8E28-8066C3E90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744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79B7-6CA7-FD4F-B0C7-35E54D87814B}" type="datetimeFigureOut">
              <a:rPr lang="en-US" smtClean="0"/>
              <a:t>2/24/19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4C78A-F659-2D49-8E28-8066C3E90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071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79B7-6CA7-FD4F-B0C7-35E54D87814B}" type="datetimeFigureOut">
              <a:rPr lang="en-US" smtClean="0"/>
              <a:t>2/24/19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4C78A-F659-2D49-8E28-8066C3E90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48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79B7-6CA7-FD4F-B0C7-35E54D87814B}" type="datetimeFigureOut">
              <a:rPr lang="en-US" smtClean="0"/>
              <a:t>2/24/19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4C78A-F659-2D49-8E28-8066C3E90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90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79B7-6CA7-FD4F-B0C7-35E54D87814B}" type="datetimeFigureOut">
              <a:rPr lang="en-US" smtClean="0"/>
              <a:t>2/24/19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4C78A-F659-2D49-8E28-8066C3E90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00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79B7-6CA7-FD4F-B0C7-35E54D87814B}" type="datetimeFigureOut">
              <a:rPr lang="en-US" smtClean="0"/>
              <a:t>2/24/19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4C78A-F659-2D49-8E28-8066C3E90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777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379B7-6CA7-FD4F-B0C7-35E54D87814B}" type="datetimeFigureOut">
              <a:rPr lang="en-US" smtClean="0"/>
              <a:t>2/24/19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4C78A-F659-2D49-8E28-8066C3E90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64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tlantapd.org/i-want-to/crime-data-downloads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Crimes in Atlanta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06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Crime Map</a:t>
            </a:r>
            <a:br>
              <a:rPr lang="en-US" dirty="0" smtClean="0"/>
            </a:br>
            <a:r>
              <a:rPr lang="en-US" dirty="0" smtClean="0"/>
              <a:t>Robbery Residence</a:t>
            </a:r>
            <a:endParaRPr lang="en-US" dirty="0"/>
          </a:p>
        </p:txBody>
      </p:sp>
      <p:pic>
        <p:nvPicPr>
          <p:cNvPr id="4" name="Content Placeholder 3" descr="Screen Shot 2019-02-24 at 5.59.5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545" r="-435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57994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Crime Map</a:t>
            </a:r>
            <a:br>
              <a:rPr lang="en-US" dirty="0" smtClean="0"/>
            </a:br>
            <a:r>
              <a:rPr lang="en-US" dirty="0" smtClean="0"/>
              <a:t>Robbery Residence</a:t>
            </a:r>
            <a:endParaRPr lang="en-US" dirty="0"/>
          </a:p>
        </p:txBody>
      </p:sp>
      <p:pic>
        <p:nvPicPr>
          <p:cNvPr id="4" name="Content Placeholder 3" descr="Screen Shot 2019-02-24 at 5.55.1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74" r="-463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57994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Crime Map</a:t>
            </a:r>
            <a:br>
              <a:rPr lang="en-US" dirty="0" smtClean="0"/>
            </a:br>
            <a:r>
              <a:rPr lang="en-US" dirty="0" smtClean="0"/>
              <a:t>Aggravated Assault</a:t>
            </a:r>
            <a:endParaRPr lang="en-US" dirty="0"/>
          </a:p>
        </p:txBody>
      </p:sp>
      <p:pic>
        <p:nvPicPr>
          <p:cNvPr id="6" name="Content Placeholder 5" descr="Screen Shot 2019-02-24 at 5.56.0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779" r="-4577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57994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Crime Map</a:t>
            </a:r>
            <a:br>
              <a:rPr lang="en-US" dirty="0" smtClean="0"/>
            </a:br>
            <a:r>
              <a:rPr lang="en-US" dirty="0" smtClean="0"/>
              <a:t>Burglary Residence</a:t>
            </a:r>
            <a:endParaRPr lang="en-US" dirty="0"/>
          </a:p>
        </p:txBody>
      </p:sp>
      <p:pic>
        <p:nvPicPr>
          <p:cNvPr id="4" name="Content Placeholder 3" descr="Screen Shot 2019-02-24 at 5.55.4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592" r="-455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57994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Crime Map</a:t>
            </a:r>
            <a:br>
              <a:rPr lang="en-US" dirty="0" smtClean="0"/>
            </a:br>
            <a:r>
              <a:rPr lang="en-US" dirty="0" smtClean="0"/>
              <a:t>Burglary-Non Residence</a:t>
            </a:r>
            <a:endParaRPr lang="en-US" dirty="0"/>
          </a:p>
        </p:txBody>
      </p:sp>
      <p:pic>
        <p:nvPicPr>
          <p:cNvPr id="4" name="Content Placeholder 3" descr="Screen Shot 2019-02-24 at 5.55.3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143" r="-461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57994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Crime Map</a:t>
            </a:r>
            <a:br>
              <a:rPr lang="en-US" dirty="0" smtClean="0"/>
            </a:br>
            <a:r>
              <a:rPr lang="en-US" dirty="0" smtClean="0"/>
              <a:t>Robbery-Commercial</a:t>
            </a:r>
            <a:endParaRPr lang="en-US" dirty="0"/>
          </a:p>
        </p:txBody>
      </p:sp>
      <p:pic>
        <p:nvPicPr>
          <p:cNvPr id="4" name="Content Placeholder 3" descr="Screen Shot 2019-02-24 at 6.00.30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175" r="-461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57994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Crime Map</a:t>
            </a:r>
            <a:br>
              <a:rPr lang="en-US" dirty="0" smtClean="0"/>
            </a:br>
            <a:r>
              <a:rPr lang="en-US" dirty="0" smtClean="0"/>
              <a:t>Homicide</a:t>
            </a:r>
            <a:endParaRPr lang="en-US" dirty="0"/>
          </a:p>
        </p:txBody>
      </p:sp>
      <p:pic>
        <p:nvPicPr>
          <p:cNvPr id="4" name="Content Placeholder 3" descr="Screen Shot 2019-02-24 at 5.59.0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164" r="-461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57994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Crime Map</a:t>
            </a:r>
            <a:br>
              <a:rPr lang="en-US" dirty="0" smtClean="0"/>
            </a:br>
            <a:r>
              <a:rPr lang="en-US" dirty="0" smtClean="0"/>
              <a:t>Manslaughter</a:t>
            </a:r>
            <a:endParaRPr lang="en-US" dirty="0"/>
          </a:p>
        </p:txBody>
      </p:sp>
      <p:pic>
        <p:nvPicPr>
          <p:cNvPr id="5" name="Content Placeholder 4" descr="Screen Shot 2019-02-24 at 5.58.1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52" r="-463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57994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Neighborhood </a:t>
            </a:r>
            <a:r>
              <a:rPr lang="en-US" dirty="0" err="1" smtClean="0"/>
              <a:t>vs</a:t>
            </a:r>
            <a:r>
              <a:rPr lang="en-US" dirty="0" smtClean="0"/>
              <a:t> Number of Crimes</a:t>
            </a:r>
            <a:endParaRPr lang="en-US" dirty="0"/>
          </a:p>
        </p:txBody>
      </p:sp>
      <p:pic>
        <p:nvPicPr>
          <p:cNvPr id="4" name="Content Placeholder 3" descr="Unknow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51" r="-31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82421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Crime Type </a:t>
            </a:r>
            <a:r>
              <a:rPr lang="en-US" dirty="0" err="1" smtClean="0"/>
              <a:t>vs</a:t>
            </a:r>
            <a:r>
              <a:rPr lang="en-US" dirty="0" smtClean="0"/>
              <a:t> Number of Crimes</a:t>
            </a:r>
            <a:endParaRPr lang="en-US" dirty="0"/>
          </a:p>
        </p:txBody>
      </p:sp>
      <p:pic>
        <p:nvPicPr>
          <p:cNvPr id="4" name="Content Placeholder 3" descr="Unknown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75" b="-12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71796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</a:t>
            </a:r>
            <a:r>
              <a:rPr lang="en-US" dirty="0" err="1" smtClean="0">
                <a:hlinkClick r:id="rId2"/>
              </a:rPr>
              <a:t>www.atlantapd.org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err="1" smtClean="0">
                <a:hlinkClick r:id="rId2"/>
              </a:rPr>
              <a:t>i</a:t>
            </a:r>
            <a:r>
              <a:rPr lang="en-US" dirty="0" smtClean="0">
                <a:hlinkClick r:id="rId2"/>
              </a:rPr>
              <a:t>-want-to/crime-data-downloads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987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of Crimes </a:t>
            </a:r>
            <a:r>
              <a:rPr lang="en-US" dirty="0" err="1" smtClean="0"/>
              <a:t>vs</a:t>
            </a:r>
            <a:r>
              <a:rPr lang="en-US" dirty="0" smtClean="0"/>
              <a:t> Hour</a:t>
            </a:r>
            <a:endParaRPr lang="en-US" dirty="0"/>
          </a:p>
        </p:txBody>
      </p:sp>
      <p:pic>
        <p:nvPicPr>
          <p:cNvPr id="4" name="Content Placeholder 3" descr="Unknown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12" r="-9712"/>
          <a:stretch>
            <a:fillRect/>
          </a:stretch>
        </p:blipFill>
        <p:spPr/>
      </p:pic>
      <p:pic>
        <p:nvPicPr>
          <p:cNvPr id="6" name="Picture 5" descr="Unknown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511" y="3407243"/>
            <a:ext cx="3713438" cy="20638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50155" y="3284833"/>
            <a:ext cx="890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 AM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57254" y="2701636"/>
            <a:ext cx="890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</a:t>
            </a:r>
            <a:r>
              <a:rPr lang="en-US" dirty="0" smtClean="0"/>
              <a:t> PM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495403" y="3722939"/>
            <a:ext cx="0" cy="64223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202502" y="1962839"/>
            <a:ext cx="0" cy="64223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395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Hour </a:t>
            </a:r>
            <a:r>
              <a:rPr lang="en-US" dirty="0" err="1" smtClean="0"/>
              <a:t>vs</a:t>
            </a:r>
            <a:r>
              <a:rPr lang="en-US" dirty="0" smtClean="0"/>
              <a:t> Number of Crimes</a:t>
            </a:r>
            <a:endParaRPr lang="en-US" dirty="0"/>
          </a:p>
        </p:txBody>
      </p:sp>
      <p:pic>
        <p:nvPicPr>
          <p:cNvPr id="4" name="Content Placeholder 3" descr="Unknown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763" r="-107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79327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of Week </a:t>
            </a:r>
            <a:r>
              <a:rPr lang="en-US" dirty="0" err="1" smtClean="0"/>
              <a:t>vs</a:t>
            </a:r>
            <a:r>
              <a:rPr lang="en-US" dirty="0" smtClean="0"/>
              <a:t> Number of Crimes</a:t>
            </a:r>
            <a:endParaRPr lang="en-US" dirty="0"/>
          </a:p>
        </p:txBody>
      </p:sp>
      <p:pic>
        <p:nvPicPr>
          <p:cNvPr id="4" name="Content Placeholder 3" descr="Unknown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43" r="-74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89448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of Crimes </a:t>
            </a:r>
            <a:r>
              <a:rPr lang="en-US" dirty="0" err="1" smtClean="0"/>
              <a:t>vs</a:t>
            </a:r>
            <a:r>
              <a:rPr lang="en-US" dirty="0" smtClean="0"/>
              <a:t> Year</a:t>
            </a:r>
            <a:endParaRPr lang="en-US" dirty="0"/>
          </a:p>
        </p:txBody>
      </p:sp>
      <p:pic>
        <p:nvPicPr>
          <p:cNvPr id="6" name="Content Placeholder 5" descr="Unknown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82" r="-20382"/>
          <a:stretch>
            <a:fillRect/>
          </a:stretch>
        </p:blipFill>
        <p:spPr/>
      </p:pic>
      <p:sp>
        <p:nvSpPr>
          <p:cNvPr id="7" name="TextBox 6"/>
          <p:cNvSpPr txBox="1"/>
          <p:nvPr/>
        </p:nvSpPr>
        <p:spPr>
          <a:xfrm>
            <a:off x="4583861" y="2005477"/>
            <a:ext cx="280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~4 crimes/year decrease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445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of Crimes </a:t>
            </a:r>
            <a:r>
              <a:rPr lang="en-US" dirty="0" err="1" smtClean="0"/>
              <a:t>vs</a:t>
            </a:r>
            <a:r>
              <a:rPr lang="en-US" dirty="0" smtClean="0"/>
              <a:t> Date</a:t>
            </a:r>
            <a:endParaRPr lang="en-US" dirty="0"/>
          </a:p>
        </p:txBody>
      </p:sp>
      <p:pic>
        <p:nvPicPr>
          <p:cNvPr id="6" name="Content Placeholder 5" descr="Unknown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652" r="-19652"/>
          <a:stretch>
            <a:fillRect/>
          </a:stretch>
        </p:blipFill>
        <p:spPr/>
      </p:pic>
      <p:sp>
        <p:nvSpPr>
          <p:cNvPr id="7" name="TextBox 6"/>
          <p:cNvSpPr txBox="1"/>
          <p:nvPr/>
        </p:nvSpPr>
        <p:spPr>
          <a:xfrm>
            <a:off x="2890460" y="3786586"/>
            <a:ext cx="890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2/20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94654" y="3014364"/>
            <a:ext cx="890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7/29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226185" y="2277484"/>
            <a:ext cx="0" cy="73688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334825" y="3044453"/>
            <a:ext cx="0" cy="73688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6490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of Crimes </a:t>
            </a:r>
            <a:r>
              <a:rPr lang="en-US" dirty="0" err="1" smtClean="0"/>
              <a:t>vs</a:t>
            </a:r>
            <a:r>
              <a:rPr lang="en-US" dirty="0" smtClean="0"/>
              <a:t> Date</a:t>
            </a:r>
            <a:endParaRPr lang="en-US" dirty="0"/>
          </a:p>
        </p:txBody>
      </p:sp>
      <p:pic>
        <p:nvPicPr>
          <p:cNvPr id="5" name="Content Placeholder 4" descr="Unknown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652" r="-19652"/>
          <a:stretch>
            <a:fillRect/>
          </a:stretch>
        </p:blipFill>
        <p:spPr/>
      </p:pic>
      <p:pic>
        <p:nvPicPr>
          <p:cNvPr id="6" name="Picture 5" descr="Unknown9.png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6" t="9297" r="5091" b="15043"/>
          <a:stretch/>
        </p:blipFill>
        <p:spPr>
          <a:xfrm>
            <a:off x="2585571" y="3051244"/>
            <a:ext cx="4830358" cy="2250441"/>
          </a:xfrm>
          <a:prstGeom prst="rect">
            <a:avLst/>
          </a:prstGeom>
        </p:spPr>
      </p:pic>
      <p:pic>
        <p:nvPicPr>
          <p:cNvPr id="7" name="Picture 6" descr="Unknown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" r="88333" b="13198"/>
          <a:stretch/>
        </p:blipFill>
        <p:spPr>
          <a:xfrm>
            <a:off x="7558784" y="1572298"/>
            <a:ext cx="500335" cy="3824908"/>
          </a:xfrm>
          <a:prstGeom prst="rect">
            <a:avLst/>
          </a:prstGeom>
        </p:spPr>
      </p:pic>
      <p:pic>
        <p:nvPicPr>
          <p:cNvPr id="8" name="Picture 7" descr="Unknown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3" r="87090" b="13198"/>
          <a:stretch/>
        </p:blipFill>
        <p:spPr>
          <a:xfrm>
            <a:off x="7446167" y="2053740"/>
            <a:ext cx="63025" cy="3824908"/>
          </a:xfrm>
          <a:prstGeom prst="rect">
            <a:avLst/>
          </a:prstGeom>
          <a:scene3d>
            <a:camera prst="orthographicFront">
              <a:rot lat="0" lon="0" rev="108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2799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Filtering</a:t>
            </a:r>
            <a:endParaRPr lang="en-US" dirty="0"/>
          </a:p>
        </p:txBody>
      </p:sp>
      <p:pic>
        <p:nvPicPr>
          <p:cNvPr id="10" name="Content Placeholder 9" descr="Screen Shot 2019-02-24 at 7.25.0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31" b="-2531"/>
          <a:stretch>
            <a:fillRect/>
          </a:stretch>
        </p:blipFill>
        <p:spPr/>
      </p:pic>
      <p:cxnSp>
        <p:nvCxnSpPr>
          <p:cNvPr id="11" name="Straight Connector 10"/>
          <p:cNvCxnSpPr/>
          <p:nvPr/>
        </p:nvCxnSpPr>
        <p:spPr>
          <a:xfrm flipV="1">
            <a:off x="4422588" y="3854824"/>
            <a:ext cx="1942353" cy="1942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3287059" y="1792941"/>
            <a:ext cx="1135529" cy="43332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364941" y="3439325"/>
            <a:ext cx="1763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Missing Data</a:t>
            </a:r>
            <a:endParaRPr lang="en-US" sz="2400" b="1" dirty="0"/>
          </a:p>
        </p:txBody>
      </p:sp>
      <p:sp>
        <p:nvSpPr>
          <p:cNvPr id="14" name="Oval 13"/>
          <p:cNvSpPr/>
          <p:nvPr/>
        </p:nvSpPr>
        <p:spPr>
          <a:xfrm>
            <a:off x="6547224" y="1792941"/>
            <a:ext cx="1135529" cy="25726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547224" y="5411694"/>
            <a:ext cx="1135529" cy="25726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stCxn id="15" idx="0"/>
            <a:endCxn id="13" idx="2"/>
          </p:cNvCxnSpPr>
          <p:nvPr/>
        </p:nvCxnSpPr>
        <p:spPr>
          <a:xfrm flipV="1">
            <a:off x="7114989" y="4270322"/>
            <a:ext cx="131482" cy="11413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14" idx="4"/>
          </p:cNvCxnSpPr>
          <p:nvPr/>
        </p:nvCxnSpPr>
        <p:spPr>
          <a:xfrm flipH="1" flipV="1">
            <a:off x="7114989" y="2050210"/>
            <a:ext cx="122517" cy="13891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9339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Filtering</a:t>
            </a:r>
            <a:endParaRPr lang="en-US" dirty="0"/>
          </a:p>
        </p:txBody>
      </p:sp>
      <p:pic>
        <p:nvPicPr>
          <p:cNvPr id="4" name="Content Placeholder 3" descr="Screen Shot 2019-02-24 at 5.20.1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889" b="-12889"/>
          <a:stretch>
            <a:fillRect/>
          </a:stretch>
        </p:blipFill>
        <p:spPr/>
      </p:pic>
      <p:cxnSp>
        <p:nvCxnSpPr>
          <p:cNvPr id="8" name="Straight Connector 7"/>
          <p:cNvCxnSpPr/>
          <p:nvPr/>
        </p:nvCxnSpPr>
        <p:spPr>
          <a:xfrm>
            <a:off x="1295949" y="4359868"/>
            <a:ext cx="2594386" cy="5875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295949" y="3100374"/>
            <a:ext cx="2594386" cy="7617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750737" y="3100374"/>
            <a:ext cx="3790480" cy="7617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750737" y="4359868"/>
            <a:ext cx="3790480" cy="5875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3" descr="Screen Shot 2019-02-24 at 5.20.19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6" t="50327" r="84179" b="36099"/>
          <a:stretch/>
        </p:blipFill>
        <p:spPr>
          <a:xfrm>
            <a:off x="3890335" y="3100374"/>
            <a:ext cx="1650882" cy="184701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541217" y="3631247"/>
            <a:ext cx="2078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Misentered</a:t>
            </a:r>
            <a:endParaRPr lang="en-US" sz="2400" b="1" dirty="0" smtClean="0"/>
          </a:p>
          <a:p>
            <a:pPr algn="ctr"/>
            <a:r>
              <a:rPr lang="en-US" sz="2400" b="1" dirty="0" smtClean="0"/>
              <a:t>Data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08844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Metro-Atlanta</a:t>
            </a:r>
            <a:endParaRPr lang="en-US" dirty="0"/>
          </a:p>
        </p:txBody>
      </p:sp>
      <p:pic>
        <p:nvPicPr>
          <p:cNvPr id="4" name="Content Placeholder 3" descr="Screen Shot 2019-02-24 at 5.46.5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49" r="-229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10023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Crime Map</a:t>
            </a:r>
            <a:br>
              <a:rPr lang="en-US" dirty="0" smtClean="0"/>
            </a:br>
            <a:r>
              <a:rPr lang="en-US" dirty="0" smtClean="0"/>
              <a:t>All Crimes</a:t>
            </a:r>
            <a:endParaRPr lang="en-US" dirty="0"/>
          </a:p>
        </p:txBody>
      </p:sp>
      <p:pic>
        <p:nvPicPr>
          <p:cNvPr id="4" name="Content Placeholder 3" descr="Screen Shot 2019-02-24 at 6.40.1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973" r="-429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54036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Crime Map</a:t>
            </a:r>
            <a:br>
              <a:rPr lang="en-US" dirty="0" smtClean="0"/>
            </a:br>
            <a:r>
              <a:rPr lang="en-US" dirty="0" smtClean="0"/>
              <a:t>Larceny-Non Vehicle</a:t>
            </a:r>
            <a:endParaRPr lang="en-US" dirty="0"/>
          </a:p>
        </p:txBody>
      </p:sp>
      <p:pic>
        <p:nvPicPr>
          <p:cNvPr id="13" name="Content Placeholder 12" descr="Screen Shot 2019-02-24 at 5.58.30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40" r="-463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37224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Crime Map</a:t>
            </a:r>
            <a:br>
              <a:rPr lang="en-US" dirty="0" smtClean="0"/>
            </a:br>
            <a:r>
              <a:rPr lang="en-US" dirty="0" smtClean="0"/>
              <a:t>Larceny-</a:t>
            </a:r>
            <a:endParaRPr lang="en-US" dirty="0"/>
          </a:p>
        </p:txBody>
      </p:sp>
      <p:pic>
        <p:nvPicPr>
          <p:cNvPr id="4" name="Content Placeholder 3" descr="Screen Shot 2019-02-24 at 5.58.4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966" r="-459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57994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Crime Map</a:t>
            </a:r>
            <a:br>
              <a:rPr lang="en-US" dirty="0" smtClean="0"/>
            </a:br>
            <a:r>
              <a:rPr lang="en-US" dirty="0" smtClean="0"/>
              <a:t>Robbery-Pedestrian</a:t>
            </a:r>
            <a:endParaRPr lang="en-US" dirty="0"/>
          </a:p>
        </p:txBody>
      </p:sp>
      <p:pic>
        <p:nvPicPr>
          <p:cNvPr id="4" name="Content Placeholder 3" descr="Screen Shot 2019-02-24 at 6.00.1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966" r="-459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57994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115</Words>
  <Application>Microsoft Macintosh PowerPoint</Application>
  <PresentationFormat>On-screen Show (4:3)</PresentationFormat>
  <Paragraphs>34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Crimes in Atlanta</vt:lpstr>
      <vt:lpstr>Source</vt:lpstr>
      <vt:lpstr>Data Filtering</vt:lpstr>
      <vt:lpstr>Data Filtering</vt:lpstr>
      <vt:lpstr>Metro-Atlanta</vt:lpstr>
      <vt:lpstr>Crime Map All Crimes</vt:lpstr>
      <vt:lpstr>Crime Map Larceny-Non Vehicle</vt:lpstr>
      <vt:lpstr>Crime Map Larceny-</vt:lpstr>
      <vt:lpstr>Crime Map Robbery-Pedestrian</vt:lpstr>
      <vt:lpstr>Crime Map Robbery Residence</vt:lpstr>
      <vt:lpstr>Crime Map Robbery Residence</vt:lpstr>
      <vt:lpstr>Crime Map Aggravated Assault</vt:lpstr>
      <vt:lpstr>Crime Map Burglary Residence</vt:lpstr>
      <vt:lpstr>Crime Map Burglary-Non Residence</vt:lpstr>
      <vt:lpstr>Crime Map Robbery-Commercial</vt:lpstr>
      <vt:lpstr>Crime Map Homicide</vt:lpstr>
      <vt:lpstr>Crime Map Manslaughter</vt:lpstr>
      <vt:lpstr>Neighborhood vs Number of Crimes</vt:lpstr>
      <vt:lpstr>Crime Type vs Number of Crimes</vt:lpstr>
      <vt:lpstr>Number of Crimes vs Hour</vt:lpstr>
      <vt:lpstr>Hour vs Number of Crimes</vt:lpstr>
      <vt:lpstr>Day of Week vs Number of Crimes</vt:lpstr>
      <vt:lpstr>Number of Crimes vs Year</vt:lpstr>
      <vt:lpstr>Number of Crimes vs Date</vt:lpstr>
      <vt:lpstr>Number of Crimes vs Date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Crimes in Atlanta</dc:title>
  <dc:creator>David Lim</dc:creator>
  <cp:lastModifiedBy>David Lim</cp:lastModifiedBy>
  <cp:revision>12</cp:revision>
  <dcterms:created xsi:type="dcterms:W3CDTF">2019-02-24T22:14:32Z</dcterms:created>
  <dcterms:modified xsi:type="dcterms:W3CDTF">2019-02-25T00:32:35Z</dcterms:modified>
</cp:coreProperties>
</file>